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Electronic Medical Records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 Blaine Rudow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Login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User inputs username &amp; password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Page redirects to Home page of the EMRS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6167537-49F8-4AF4-8287-F501F9553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" y="1980791"/>
            <a:ext cx="7145305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30E5A3-3F6B-4586-B1B3-E5D71C96F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EMRS Home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489317F-96F8-867F-EE5A-42F439D3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Home page has several icons</a:t>
            </a:r>
          </a:p>
          <a:p>
            <a:r>
              <a:rPr lang="en-US" sz="2000" dirty="0"/>
              <a:t>Navigation bars on the top and left link to each other major feature</a:t>
            </a:r>
          </a:p>
          <a:p>
            <a:r>
              <a:rPr lang="en-US" sz="2000" dirty="0"/>
              <a:t>Logout button at the top right exists to exit the system</a:t>
            </a:r>
          </a:p>
        </p:txBody>
      </p:sp>
      <p:pic>
        <p:nvPicPr>
          <p:cNvPr id="5" name="Content Placeholder 4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64FF54A4-3F16-4313-824C-F4337EE2D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74841"/>
            <a:ext cx="5456279" cy="488336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86220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65306-6509-4915-95D9-9372CB5A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EMRS Patient Page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5AC65D6D-8EB6-461D-AB96-4BA392730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687880"/>
            <a:ext cx="4689234" cy="267286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09705D-9C43-EEC0-7FCB-D3F287E5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Patient Page includes three search bars at the top of the content area where patients can be searched by their information.</a:t>
            </a:r>
          </a:p>
          <a:p>
            <a:r>
              <a:rPr lang="en-US" dirty="0"/>
              <a:t>The table provides a list of relevant patients</a:t>
            </a:r>
          </a:p>
          <a:p>
            <a:r>
              <a:rPr lang="en-US" dirty="0"/>
              <a:t>Two buttons at the bottom can select a patient to go to a specific patients chart, or new patient pulls up a form to create a new patient.</a:t>
            </a:r>
          </a:p>
        </p:txBody>
      </p:sp>
    </p:spTree>
    <p:extLst>
      <p:ext uri="{BB962C8B-B14F-4D97-AF65-F5344CB8AC3E}">
        <p14:creationId xmlns:p14="http://schemas.microsoft.com/office/powerpoint/2010/main" val="1115337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56A6-C584-404B-A42B-4241BB20A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EMRS Provider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87F21C7-0AAB-65FE-D563-0BD992DC7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 fontScale="77500" lnSpcReduction="20000"/>
          </a:bodyPr>
          <a:lstStyle/>
          <a:p>
            <a:r>
              <a:rPr lang="en-US" dirty="0"/>
              <a:t>The top of the content lists the provider's name. </a:t>
            </a:r>
          </a:p>
          <a:p>
            <a:r>
              <a:rPr lang="en-US" dirty="0"/>
              <a:t>A search bar allows the provider to search by date to see listed appointments for that day.</a:t>
            </a:r>
          </a:p>
          <a:p>
            <a:r>
              <a:rPr lang="en-US" dirty="0"/>
              <a:t>The table lists the date, appointment time, patient, and notes about the patients upcoming appointment.</a:t>
            </a:r>
          </a:p>
          <a:p>
            <a:r>
              <a:rPr lang="en-US" dirty="0"/>
              <a:t>Three buttons at the bottom allow the provider to delete the appointment, edit the appointment, or create a new appointment.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4250DFAA-B0D4-4980-8E5C-B0A4FA7267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564" b="3"/>
          <a:stretch/>
        </p:blipFill>
        <p:spPr>
          <a:xfrm>
            <a:off x="6096001" y="2497720"/>
            <a:ext cx="495141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860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C2B4-B19B-42E6-B25B-C20A3C2A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EMRS Calendar page</a:t>
            </a:r>
          </a:p>
        </p:txBody>
      </p:sp>
      <p:sp>
        <p:nvSpPr>
          <p:cNvPr id="45" name="Content Placeholder 8">
            <a:extLst>
              <a:ext uri="{FF2B5EF4-FFF2-40B4-BE49-F238E27FC236}">
                <a16:creationId xmlns:a16="http://schemas.microsoft.com/office/drawing/2014/main" id="{439B1DA9-62EA-364F-5640-B5635E26D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The Calendar Page is not yet complete.</a:t>
            </a:r>
          </a:p>
          <a:p>
            <a:r>
              <a:rPr lang="en-US" dirty="0"/>
              <a:t>Each cell in the calendar will be clickable so the provider can see the appointment data for that day.</a:t>
            </a:r>
          </a:p>
          <a:p>
            <a:r>
              <a:rPr lang="en-US" dirty="0"/>
              <a:t>A button at the top will allow the provider to sort through months.</a:t>
            </a:r>
          </a:p>
        </p:txBody>
      </p:sp>
      <p:pic>
        <p:nvPicPr>
          <p:cNvPr id="5" name="Content Placeholder 4" descr="A picture containing letter&#10;&#10;Description automatically generated">
            <a:extLst>
              <a:ext uri="{FF2B5EF4-FFF2-40B4-BE49-F238E27FC236}">
                <a16:creationId xmlns:a16="http://schemas.microsoft.com/office/drawing/2014/main" id="{8F9DACF1-BDAE-4DB9-AE35-0429160EB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08" r="3" b="15338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04286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17</TotalTime>
  <Words>236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</vt:lpstr>
      <vt:lpstr>Electronic Medical Records System</vt:lpstr>
      <vt:lpstr>Login Page</vt:lpstr>
      <vt:lpstr>EMRS Home Page</vt:lpstr>
      <vt:lpstr>EMRS Patient Page</vt:lpstr>
      <vt:lpstr>EMRS Provider Page</vt:lpstr>
      <vt:lpstr>EMRS Calendar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Medical Records System</dc:title>
  <dc:creator>Blaine Rudow</dc:creator>
  <cp:lastModifiedBy>Blaine Rudow</cp:lastModifiedBy>
  <cp:revision>5</cp:revision>
  <dcterms:created xsi:type="dcterms:W3CDTF">2022-03-11T21:48:39Z</dcterms:created>
  <dcterms:modified xsi:type="dcterms:W3CDTF">2022-03-11T22:06:38Z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